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8" r:id="rId11"/>
    <p:sldId id="264" r:id="rId12"/>
    <p:sldId id="266" r:id="rId13"/>
    <p:sldId id="267" r:id="rId14"/>
    <p:sldId id="272" r:id="rId15"/>
    <p:sldId id="270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2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3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3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0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0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7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6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5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75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9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4F0EE-2892-412A-A24A-DFA1A6A4F1AD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665FC-9916-47B7-9132-826435B8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0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joins.com/article/2073230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Amazon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7" y="1559859"/>
            <a:ext cx="4937021" cy="487983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43400" y="1559859"/>
            <a:ext cx="2905200" cy="418995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>
            <a:off x="8448600" y="1559859"/>
            <a:ext cx="2905200" cy="44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7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0" y="431464"/>
            <a:ext cx="1743075" cy="6305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225" y="583864"/>
            <a:ext cx="2009775" cy="6000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인터파크 펫</a:t>
            </a:r>
            <a:r>
              <a:rPr lang="en-US" altLang="ko-KR" dirty="0"/>
              <a:t>: </a:t>
            </a:r>
            <a:r>
              <a:rPr lang="ko-KR" altLang="en-US" dirty="0"/>
              <a:t>전자상거래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전반적으로 개인화가 잘되어 있는 느낌 </a:t>
            </a:r>
            <a:r>
              <a:rPr lang="en-US" altLang="ko-KR" dirty="0"/>
              <a:t>X</a:t>
            </a:r>
          </a:p>
          <a:p>
            <a:pPr>
              <a:lnSpc>
                <a:spcPct val="110000"/>
              </a:lnSpc>
            </a:pPr>
            <a:r>
              <a:rPr lang="ko-KR" altLang="en-US" dirty="0" err="1"/>
              <a:t>우리아이</a:t>
            </a:r>
            <a:r>
              <a:rPr lang="ko-KR" altLang="en-US" dirty="0"/>
              <a:t> 최대 </a:t>
            </a:r>
            <a:r>
              <a:rPr lang="en-US" altLang="ko-KR" dirty="0"/>
              <a:t>5</a:t>
            </a:r>
            <a:r>
              <a:rPr lang="ko-KR" altLang="en-US" dirty="0"/>
              <a:t>명까지 가능</a:t>
            </a: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추천물품의 일관성 </a:t>
            </a:r>
            <a:r>
              <a:rPr lang="en-US" altLang="ko-KR" dirty="0"/>
              <a:t>X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별점</a:t>
            </a:r>
            <a:r>
              <a:rPr lang="ko-KR" altLang="en-US" dirty="0"/>
              <a:t> 높은 물품 중</a:t>
            </a:r>
            <a:r>
              <a:rPr lang="en-US" altLang="ko-KR" dirty="0"/>
              <a:t>, </a:t>
            </a:r>
            <a:r>
              <a:rPr lang="ko-KR" altLang="en-US" dirty="0"/>
              <a:t>카테고리 무분별하게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 err="1"/>
              <a:t>소동물</a:t>
            </a:r>
            <a:r>
              <a:rPr lang="en-US" altLang="ko-KR" dirty="0"/>
              <a:t>/</a:t>
            </a:r>
            <a:r>
              <a:rPr lang="ko-KR" altLang="en-US" dirty="0"/>
              <a:t>관상어에 대해서는 제대로 분류가 되어 있지 않은 느낌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강아지인데 앵무새 먹이가 나옴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그나마 특정 카테고리를 들어갔을 때 기준은 자세한 </a:t>
            </a:r>
            <a:r>
              <a:rPr lang="ko-KR" altLang="en-US" dirty="0" err="1"/>
              <a:t>편이었음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중계사이트</a:t>
            </a: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모바일 사이트 </a:t>
            </a:r>
            <a:r>
              <a:rPr lang="en-US" altLang="ko-KR" dirty="0"/>
              <a:t>X, </a:t>
            </a:r>
            <a:r>
              <a:rPr lang="ko-KR" altLang="en-US" dirty="0"/>
              <a:t>앱 필수 </a:t>
            </a:r>
            <a:r>
              <a:rPr lang="en-US" altLang="ko-KR" dirty="0"/>
              <a:t>(</a:t>
            </a:r>
            <a:r>
              <a:rPr lang="ko-KR" altLang="en-US" dirty="0" err="1"/>
              <a:t>별점</a:t>
            </a:r>
            <a:r>
              <a:rPr lang="ko-KR" altLang="en-US" dirty="0"/>
              <a:t> </a:t>
            </a:r>
            <a:r>
              <a:rPr lang="en-US" altLang="ko-KR" dirty="0"/>
              <a:t>2.1 due to </a:t>
            </a:r>
            <a:r>
              <a:rPr lang="ko-KR" altLang="en-US" dirty="0"/>
              <a:t>로그인 문제</a:t>
            </a:r>
            <a:r>
              <a:rPr lang="en-US" altLang="ko-KR" dirty="0"/>
              <a:t>, </a:t>
            </a:r>
            <a:r>
              <a:rPr lang="ko-KR" altLang="en-US" dirty="0"/>
              <a:t>서버 문제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21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67575" cy="454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0" y="1622351"/>
            <a:ext cx="7373919" cy="51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8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" y="44133"/>
            <a:ext cx="8221028" cy="3903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02" y="3076665"/>
            <a:ext cx="8221028" cy="37813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096000" y="230188"/>
            <a:ext cx="1724809" cy="5120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6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강아지를 선택했을 때 오류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33" y="1825625"/>
            <a:ext cx="9439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분류의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40" y="0"/>
            <a:ext cx="7056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08791"/>
            <a:ext cx="10515600" cy="576817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hlinkClick r:id="rId2"/>
              </a:rPr>
              <a:t>http://news.joins.com/article/20732302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판매 상품 중 약 </a:t>
            </a:r>
            <a:r>
              <a:rPr lang="en-US" altLang="ko-KR" dirty="0"/>
              <a:t>90%</a:t>
            </a:r>
            <a:r>
              <a:rPr lang="ko-KR" altLang="en-US" dirty="0"/>
              <a:t>를 </a:t>
            </a:r>
            <a:r>
              <a:rPr lang="ko-KR" altLang="en-US" dirty="0" err="1"/>
              <a:t>직매입</a:t>
            </a:r>
            <a:r>
              <a:rPr lang="ko-KR" altLang="en-US" dirty="0"/>
              <a:t> 상품으로 구성 했으며 해외 인기 상품 등도 직접 들여와 판매 운영할 계획이다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/>
              <a:t>'</a:t>
            </a:r>
            <a:r>
              <a:rPr lang="ko-KR" altLang="en-US" dirty="0"/>
              <a:t>인터파크 펫</a:t>
            </a:r>
            <a:r>
              <a:rPr lang="en-US" altLang="ko-KR" dirty="0"/>
              <a:t>'</a:t>
            </a:r>
            <a:r>
              <a:rPr lang="ko-KR" altLang="en-US" dirty="0"/>
              <a:t>은 음식</a:t>
            </a:r>
            <a:r>
              <a:rPr lang="en-US" altLang="ko-KR" dirty="0"/>
              <a:t>·</a:t>
            </a:r>
            <a:r>
              <a:rPr lang="ko-KR" altLang="en-US" dirty="0"/>
              <a:t>의료</a:t>
            </a:r>
            <a:r>
              <a:rPr lang="en-US" altLang="ko-KR" dirty="0"/>
              <a:t>·</a:t>
            </a:r>
            <a:r>
              <a:rPr lang="ko-KR" altLang="en-US" dirty="0"/>
              <a:t>훈련 등 반려동물의 삶 전반에 걸친 정보를 맞춤형 </a:t>
            </a:r>
            <a:r>
              <a:rPr lang="ko-KR" altLang="en-US" dirty="0" err="1"/>
              <a:t>큐레이션</a:t>
            </a:r>
            <a:r>
              <a:rPr lang="ko-KR" altLang="en-US" dirty="0"/>
              <a:t> 서비스로 제공하는 것이 특징이다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회원이 자신의 반려동물 종류를 등록하면 </a:t>
            </a:r>
            <a:r>
              <a:rPr lang="ko-KR" altLang="en-US" dirty="0">
                <a:solidFill>
                  <a:srgbClr val="FF0000"/>
                </a:solidFill>
              </a:rPr>
              <a:t>해당 정보를 바탕으로 맞춤형 콘텐츠를 제공 받을 수 있으며 </a:t>
            </a:r>
            <a:r>
              <a:rPr lang="ko-KR" altLang="en-US" dirty="0"/>
              <a:t>할인 등 다양한 혜택까지 누릴 수 있다</a:t>
            </a:r>
            <a:r>
              <a:rPr lang="en-US" altLang="ko-KR" dirty="0"/>
              <a:t>. </a:t>
            </a:r>
            <a:r>
              <a:rPr lang="ko-KR" altLang="en-US" dirty="0"/>
              <a:t>인터파크는 차별화된 서비스 제공을 위해 </a:t>
            </a:r>
            <a:r>
              <a:rPr lang="en-US" altLang="ko-KR" dirty="0"/>
              <a:t>'</a:t>
            </a:r>
            <a:r>
              <a:rPr lang="ko-KR" altLang="en-US" dirty="0"/>
              <a:t>인터파크 펫</a:t>
            </a:r>
            <a:r>
              <a:rPr lang="en-US" altLang="ko-KR" dirty="0"/>
              <a:t>'</a:t>
            </a:r>
            <a:r>
              <a:rPr lang="ko-KR" altLang="en-US" dirty="0"/>
              <a:t>을 방문하는 고객들의 이용 편의를 높이는 데 주력했다</a:t>
            </a:r>
            <a:r>
              <a:rPr lang="en-US" altLang="ko-KR" dirty="0"/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강아지</a:t>
            </a:r>
            <a:r>
              <a:rPr lang="en-US" altLang="ko-KR" dirty="0"/>
              <a:t>·</a:t>
            </a:r>
            <a:r>
              <a:rPr lang="ko-KR" altLang="en-US" dirty="0"/>
              <a:t>고양이</a:t>
            </a:r>
            <a:r>
              <a:rPr lang="en-US" altLang="ko-KR" dirty="0"/>
              <a:t>·</a:t>
            </a:r>
            <a:r>
              <a:rPr lang="ko-KR" altLang="en-US" dirty="0"/>
              <a:t>관상어</a:t>
            </a:r>
            <a:r>
              <a:rPr lang="en-US" altLang="ko-KR" dirty="0"/>
              <a:t>·</a:t>
            </a:r>
            <a:r>
              <a:rPr lang="ko-KR" altLang="en-US" dirty="0" err="1"/>
              <a:t>소동물</a:t>
            </a:r>
            <a:r>
              <a:rPr lang="ko-KR" altLang="en-US" dirty="0"/>
              <a:t> 등 반려동물 별 카테고리를 구성했으며 배송</a:t>
            </a:r>
            <a:r>
              <a:rPr lang="en-US" altLang="ko-KR" dirty="0"/>
              <a:t>·</a:t>
            </a:r>
            <a:r>
              <a:rPr lang="ko-KR" altLang="en-US" dirty="0"/>
              <a:t>옵션</a:t>
            </a:r>
            <a:r>
              <a:rPr lang="en-US" altLang="ko-KR" dirty="0"/>
              <a:t>·</a:t>
            </a:r>
            <a:r>
              <a:rPr lang="ko-KR" altLang="en-US" dirty="0"/>
              <a:t>리뷰 등 상품정보 제공</a:t>
            </a:r>
            <a:r>
              <a:rPr lang="en-US" altLang="ko-KR" dirty="0"/>
              <a:t>, </a:t>
            </a:r>
            <a:r>
              <a:rPr lang="ko-KR" altLang="en-US" dirty="0"/>
              <a:t>반복구매 상품을 위한 </a:t>
            </a:r>
            <a:r>
              <a:rPr lang="en-US" altLang="ko-KR" dirty="0"/>
              <a:t>'</a:t>
            </a:r>
            <a:r>
              <a:rPr lang="ko-KR" altLang="en-US" dirty="0"/>
              <a:t>자주구매</a:t>
            </a:r>
            <a:r>
              <a:rPr lang="en-US" altLang="ko-KR" dirty="0"/>
              <a:t>' </a:t>
            </a:r>
            <a:r>
              <a:rPr lang="ko-KR" altLang="en-US" dirty="0"/>
              <a:t>기능 등을 도입했다</a:t>
            </a:r>
            <a:r>
              <a:rPr lang="en-US" altLang="ko-KR" dirty="0"/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여기에 반려인들을 위한 커뮤니티 공간인 </a:t>
            </a:r>
            <a:r>
              <a:rPr lang="en-US" altLang="ko-KR" dirty="0"/>
              <a:t>'</a:t>
            </a:r>
            <a:r>
              <a:rPr lang="ko-KR" altLang="en-US" dirty="0"/>
              <a:t>스토리</a:t>
            </a:r>
            <a:r>
              <a:rPr lang="en-US" altLang="ko-KR" dirty="0"/>
              <a:t>' </a:t>
            </a:r>
            <a:r>
              <a:rPr lang="ko-KR" altLang="en-US" dirty="0"/>
              <a:t>코너를 마련</a:t>
            </a:r>
            <a:r>
              <a:rPr lang="en-US" altLang="ko-KR" dirty="0"/>
              <a:t>, </a:t>
            </a:r>
            <a:r>
              <a:rPr lang="ko-KR" altLang="en-US" dirty="0"/>
              <a:t>반려동물에 관한 각종 정보와 이야기들을 공유할 수 있도록 했다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인터파크 관계자는 </a:t>
            </a:r>
            <a:r>
              <a:rPr lang="en-US" altLang="ko-KR" dirty="0"/>
              <a:t>"</a:t>
            </a:r>
            <a:r>
              <a:rPr lang="ko-KR" altLang="en-US" dirty="0"/>
              <a:t>인터파크 </a:t>
            </a:r>
            <a:r>
              <a:rPr lang="ko-KR" altLang="en-US" dirty="0" err="1"/>
              <a:t>펫은</a:t>
            </a:r>
            <a:r>
              <a:rPr lang="ko-KR" altLang="en-US" dirty="0"/>
              <a:t> 브랜드 파트너사와 연계한 </a:t>
            </a:r>
            <a:r>
              <a:rPr lang="en-US" altLang="ko-KR" dirty="0"/>
              <a:t>PB </a:t>
            </a:r>
            <a:r>
              <a:rPr lang="ko-KR" altLang="en-US" dirty="0"/>
              <a:t>상품 개발로 품질 경쟁력을 높이고</a:t>
            </a:r>
            <a:r>
              <a:rPr lang="en-US" altLang="ko-KR" dirty="0"/>
              <a:t>, </a:t>
            </a:r>
            <a:r>
              <a:rPr lang="ko-KR" altLang="en-US" dirty="0"/>
              <a:t>반려동물과 관련된 모든 정보와 이야기를 함께 공유할 수 있는 공간으로 만들 것</a:t>
            </a:r>
            <a:r>
              <a:rPr lang="en-US" altLang="ko-KR" dirty="0"/>
              <a:t>"</a:t>
            </a:r>
            <a:r>
              <a:rPr lang="ko-KR" altLang="en-US" dirty="0"/>
              <a:t>이라고 말했다</a:t>
            </a:r>
            <a:r>
              <a:rPr lang="en-US" altLang="ko-KR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1643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아마존 </a:t>
            </a:r>
            <a:r>
              <a:rPr lang="en-US" altLang="ko-KR" dirty="0"/>
              <a:t>vs. </a:t>
            </a:r>
            <a:r>
              <a:rPr lang="ko-KR" altLang="en-US" dirty="0"/>
              <a:t>인터파크 펫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전반적인 개인화</a:t>
            </a:r>
            <a:r>
              <a:rPr lang="en-US" altLang="ko-KR" dirty="0"/>
              <a:t>: </a:t>
            </a:r>
            <a:r>
              <a:rPr lang="ko-KR" altLang="en-US" dirty="0"/>
              <a:t>아마존 </a:t>
            </a:r>
            <a:r>
              <a:rPr lang="en-US" altLang="ko-KR" dirty="0"/>
              <a:t>(</a:t>
            </a:r>
            <a:r>
              <a:rPr lang="ko-KR" altLang="en-US" dirty="0"/>
              <a:t>사료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인터파크 펫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펫 분류</a:t>
            </a:r>
            <a:r>
              <a:rPr lang="en-US" altLang="ko-KR" dirty="0"/>
              <a:t>: </a:t>
            </a:r>
            <a:r>
              <a:rPr lang="ko-KR" altLang="en-US" dirty="0"/>
              <a:t>아마존</a:t>
            </a:r>
            <a:r>
              <a:rPr lang="en-US" altLang="ko-KR" dirty="0"/>
              <a:t> (</a:t>
            </a:r>
            <a:r>
              <a:rPr lang="ko-KR" altLang="en-US" dirty="0"/>
              <a:t>종 선택권</a:t>
            </a:r>
            <a:r>
              <a:rPr lang="en-US" altLang="ko-KR" dirty="0"/>
              <a:t>)&gt;</a:t>
            </a:r>
            <a:r>
              <a:rPr lang="ko-KR" altLang="en-US" dirty="0"/>
              <a:t>인터파크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UI: </a:t>
            </a:r>
            <a:r>
              <a:rPr lang="ko-KR" altLang="en-US" dirty="0"/>
              <a:t>아마존 </a:t>
            </a:r>
            <a:r>
              <a:rPr lang="en-US" altLang="ko-KR" dirty="0"/>
              <a:t>&lt; </a:t>
            </a:r>
            <a:r>
              <a:rPr lang="ko-KR" altLang="en-US" dirty="0"/>
              <a:t>인터파크 펫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쿠폰</a:t>
            </a:r>
            <a:r>
              <a:rPr lang="en-US" altLang="ko-KR" dirty="0"/>
              <a:t>: </a:t>
            </a:r>
            <a:r>
              <a:rPr lang="ko-KR" altLang="en-US" dirty="0"/>
              <a:t>아마존 </a:t>
            </a:r>
            <a:r>
              <a:rPr lang="en-US" altLang="ko-KR" dirty="0"/>
              <a:t>&lt; </a:t>
            </a:r>
            <a:r>
              <a:rPr lang="ko-KR" altLang="en-US" dirty="0"/>
              <a:t>인터파크 펫 </a:t>
            </a:r>
            <a:r>
              <a:rPr lang="en-US" altLang="ko-KR" dirty="0"/>
              <a:t>(</a:t>
            </a:r>
            <a:r>
              <a:rPr lang="ko-KR" altLang="en-US" dirty="0"/>
              <a:t>더 다양함</a:t>
            </a:r>
            <a:r>
              <a:rPr lang="en-US" altLang="ko-KR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모바일</a:t>
            </a:r>
            <a:r>
              <a:rPr lang="en-US" altLang="ko-KR" dirty="0"/>
              <a:t> or </a:t>
            </a:r>
            <a:r>
              <a:rPr lang="ko-KR" altLang="en-US" dirty="0"/>
              <a:t>앱</a:t>
            </a:r>
            <a:r>
              <a:rPr lang="en-US" altLang="ko-KR" dirty="0"/>
              <a:t>: </a:t>
            </a:r>
            <a:r>
              <a:rPr lang="ko-KR" altLang="en-US" dirty="0"/>
              <a:t>아마존 </a:t>
            </a:r>
            <a:r>
              <a:rPr lang="en-US" altLang="ko-KR" dirty="0"/>
              <a:t>&lt; </a:t>
            </a:r>
            <a:r>
              <a:rPr lang="ko-KR" altLang="en-US" dirty="0"/>
              <a:t>인터파크 펫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 Customization</a:t>
            </a:r>
            <a:r>
              <a:rPr lang="ko-KR" altLang="en-US" dirty="0"/>
              <a:t>이 잘 된 플랫폼을 찾기는 어려웠음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 </a:t>
            </a:r>
            <a:r>
              <a:rPr lang="ko-KR" altLang="en-US" dirty="0"/>
              <a:t>세부 목표</a:t>
            </a:r>
            <a:r>
              <a:rPr lang="en-US" altLang="ko-KR" dirty="0"/>
              <a:t>/</a:t>
            </a:r>
            <a:r>
              <a:rPr lang="ko-KR" altLang="en-US" dirty="0"/>
              <a:t>주제</a:t>
            </a:r>
            <a:r>
              <a:rPr lang="en-US" altLang="ko-KR" dirty="0"/>
              <a:t>/</a:t>
            </a:r>
            <a:r>
              <a:rPr lang="ko-KR" altLang="en-US" dirty="0"/>
              <a:t>대상으로 축소하면 더 전문적인 소프트웨어 제작 가능할 것 같음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ko-KR" altLang="en-US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9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Amazon: </a:t>
            </a:r>
            <a:r>
              <a:rPr lang="ko-KR" altLang="en-US" dirty="0"/>
              <a:t>전자상거래 </a:t>
            </a:r>
            <a:r>
              <a:rPr lang="en-US" altLang="ko-KR" dirty="0"/>
              <a:t>+ </a:t>
            </a:r>
            <a:r>
              <a:rPr lang="ko-KR" altLang="en-US" dirty="0"/>
              <a:t>개인화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개인 펫 설정 가능</a:t>
            </a:r>
            <a:r>
              <a:rPr lang="en-US" altLang="ko-KR" dirty="0"/>
              <a:t> – </a:t>
            </a:r>
            <a:r>
              <a:rPr lang="ko-KR" altLang="en-US" dirty="0"/>
              <a:t>추천 상품 뜸 </a:t>
            </a:r>
            <a:r>
              <a:rPr lang="en-US" altLang="ko-KR" dirty="0"/>
              <a:t>(</a:t>
            </a:r>
            <a:r>
              <a:rPr lang="ko-KR" altLang="en-US" dirty="0"/>
              <a:t>사료만</a:t>
            </a:r>
            <a:r>
              <a:rPr lang="en-US" altLang="ko-KR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개인 펫 설정 시</a:t>
            </a: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강아지</a:t>
            </a:r>
            <a:r>
              <a:rPr lang="en-US" altLang="ko-KR" dirty="0"/>
              <a:t>, </a:t>
            </a:r>
            <a:r>
              <a:rPr lang="ko-KR" altLang="en-US" dirty="0"/>
              <a:t>고양이는 굉장히 </a:t>
            </a:r>
            <a:r>
              <a:rPr lang="ko-KR" altLang="en-US" dirty="0" err="1"/>
              <a:t>디테일하게</a:t>
            </a:r>
            <a:r>
              <a:rPr lang="ko-KR" altLang="en-US" dirty="0"/>
              <a:t> 선택 가능</a:t>
            </a:r>
            <a:r>
              <a:rPr lang="en-US" altLang="ko-KR" dirty="0"/>
              <a:t>, </a:t>
            </a:r>
            <a:r>
              <a:rPr lang="ko-KR" altLang="en-US" dirty="0"/>
              <a:t>다른 류는 종이 무엇인지만 확인하는 정도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ko-KR" altLang="en-US" dirty="0"/>
              <a:t>나이 별로 사료가 다르게 나오는 것 확인 가능 </a:t>
            </a:r>
            <a:endParaRPr lang="en-US" altLang="ko-KR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dirty="0"/>
              <a:t>빗과 같은 사료 제외 생활용품에는 전혀 </a:t>
            </a:r>
            <a:r>
              <a:rPr lang="en-US" altLang="ko-KR" dirty="0"/>
              <a:t>customization</a:t>
            </a:r>
            <a:r>
              <a:rPr lang="ko-KR" altLang="en-US" dirty="0"/>
              <a:t>이 되어있지 않음</a:t>
            </a:r>
            <a:r>
              <a:rPr lang="en-US" altLang="ko-KR" dirty="0"/>
              <a:t>. (</a:t>
            </a:r>
            <a:r>
              <a:rPr lang="ko-KR" altLang="en-US" dirty="0"/>
              <a:t>심지어 </a:t>
            </a:r>
            <a:r>
              <a:rPr lang="ko-KR" altLang="en-US" dirty="0" err="1"/>
              <a:t>장모용</a:t>
            </a:r>
            <a:r>
              <a:rPr lang="en-US" altLang="ko-KR" dirty="0"/>
              <a:t>/</a:t>
            </a:r>
            <a:r>
              <a:rPr lang="ko-KR" altLang="en-US" dirty="0" err="1"/>
              <a:t>단모용으로도</a:t>
            </a:r>
            <a:r>
              <a:rPr lang="ko-KR" altLang="en-US" dirty="0"/>
              <a:t> 나누어 있지 않음</a:t>
            </a:r>
            <a:r>
              <a:rPr lang="en-US" altLang="ko-KR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중계사이트</a:t>
            </a:r>
            <a:r>
              <a:rPr lang="en-US" altLang="ko-KR" dirty="0"/>
              <a:t>, </a:t>
            </a:r>
            <a:r>
              <a:rPr lang="ko-KR" altLang="en-US" dirty="0"/>
              <a:t>쿠폰 존재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카운슬링 </a:t>
            </a:r>
            <a:r>
              <a:rPr lang="en-US" altLang="ko-KR" dirty="0"/>
              <a:t>X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모바일로 들어갔을 때 </a:t>
            </a:r>
            <a:r>
              <a:rPr lang="en-US" altLang="ko-KR" dirty="0"/>
              <a:t>Pet Profile</a:t>
            </a:r>
            <a:r>
              <a:rPr lang="ko-KR" altLang="en-US" dirty="0"/>
              <a:t>을 보기가 어려움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60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종에 따라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0246" y="2055813"/>
            <a:ext cx="3237220" cy="42886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19" y="0"/>
            <a:ext cx="7946334" cy="3676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27" y="3297522"/>
            <a:ext cx="7859426" cy="3600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624551" y="116570"/>
            <a:ext cx="1032734" cy="3836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668427" y="3428082"/>
            <a:ext cx="1032734" cy="3836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나이에 따라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503051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7558" y="2178182"/>
            <a:ext cx="1592907" cy="3606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5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종에 따라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99" y="0"/>
            <a:ext cx="8505712" cy="37564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80" y="3354572"/>
            <a:ext cx="8505712" cy="350342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661199" y="173280"/>
            <a:ext cx="1032734" cy="3836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564380" y="3440265"/>
            <a:ext cx="1032734" cy="3836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6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나이에 따라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625"/>
            <a:ext cx="12192000" cy="496937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7557" y="2182708"/>
            <a:ext cx="1259421" cy="4438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8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비인기 펫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6057900" cy="453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586037"/>
            <a:ext cx="59531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1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47"/>
            <a:ext cx="12192000" cy="54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988"/>
            <a:ext cx="5560591" cy="39987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91" y="3025344"/>
            <a:ext cx="6631409" cy="38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274</Words>
  <Application>Microsoft Office PowerPoint</Application>
  <PresentationFormat>와이드스크린</PresentationFormat>
  <Paragraphs>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Amazon</vt:lpstr>
      <vt:lpstr>Amazon: 전자상거래 + 개인화</vt:lpstr>
      <vt:lpstr>종에 따라</vt:lpstr>
      <vt:lpstr>나이에 따라</vt:lpstr>
      <vt:lpstr>종에 따라</vt:lpstr>
      <vt:lpstr>나이에 따라</vt:lpstr>
      <vt:lpstr>비인기 펫</vt:lpstr>
      <vt:lpstr>PowerPoint 프레젠테이션</vt:lpstr>
      <vt:lpstr>개인화 X</vt:lpstr>
      <vt:lpstr>인터파크 펫: 전자상거래</vt:lpstr>
      <vt:lpstr>PowerPoint 프레젠테이션</vt:lpstr>
      <vt:lpstr>PowerPoint 프레젠테이션</vt:lpstr>
      <vt:lpstr>강아지를 선택했을 때 오류 </vt:lpstr>
      <vt:lpstr>분류의 문제</vt:lpstr>
      <vt:lpstr>PowerPoint 프레젠테이션</vt:lpstr>
      <vt:lpstr>아마존 vs. 인터파크 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windwos</dc:creator>
  <cp:lastModifiedBy>windwos</cp:lastModifiedBy>
  <cp:revision>11</cp:revision>
  <dcterms:created xsi:type="dcterms:W3CDTF">2018-03-26T17:56:08Z</dcterms:created>
  <dcterms:modified xsi:type="dcterms:W3CDTF">2018-03-27T02:29:51Z</dcterms:modified>
</cp:coreProperties>
</file>